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2" r:id="rId33"/>
    <p:sldId id="286" r:id="rId34"/>
    <p:sldId id="287" r:id="rId35"/>
    <p:sldId id="288" r:id="rId36"/>
    <p:sldId id="289" r:id="rId37"/>
    <p:sldId id="290" r:id="rId38"/>
    <p:sldId id="293" r:id="rId39"/>
    <p:sldId id="291" r:id="rId4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732AF17-7F19-460C-BECA-B90C28710F9D}" type="datetimeFigureOut">
              <a:rPr lang="pl-PL" smtClean="0"/>
              <a:pPr/>
              <a:t>09.04.2024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EBD6800-9675-4A49-A979-74F7E384C6C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28bf11c19ea21427&amp;q=Kto+ze+znanych+os%C3%B3b+mia%C5%82+Aspergera?&amp;sa=X&amp;ved=2ahUKEwiOrOuX56aFAxXCVvEDHRpsC9wQzmd6BAgUEA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search?sca_esv=28bf11c19ea21427&amp;q=Kto+ze+znanych+os%C3%B3b+mia%C5%82+Aspergera?&amp;sa=X&amp;ved=2ahUKEwiOrOuX56aFAxXCVvEDHRpsC9wQzmd6BAgUEAY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Zesp%C3%B3%C5%82_Asperger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u="sng" dirty="0">
                <a:hlinkClick r:id="rId2"/>
              </a:rPr>
              <a:t>Kto ze znanych osób </a:t>
            </a:r>
            <a:r>
              <a:rPr lang="pl-PL" u="sng" dirty="0" smtClean="0">
                <a:hlinkClick r:id="rId2"/>
              </a:rPr>
              <a:t>miał, ma  </a:t>
            </a:r>
            <a:r>
              <a:rPr lang="pl-PL" u="sng" dirty="0">
                <a:hlinkClick r:id="rId2"/>
              </a:rPr>
              <a:t>Aspergera?</a:t>
            </a:r>
            <a:endParaRPr lang="pl-PL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Brytyjski </a:t>
            </a:r>
            <a:r>
              <a:rPr lang="pl-PL" dirty="0"/>
              <a:t>reżyser i producent filmowy odznaczony Orderem Imperium Brytyjskiego, pionier suspensu i thrillera psychologicznego. Po zrealizowaniu wielu udanych filmów w Wielkiej Brytanii przeniósł się do Hollywood.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 dzieciństwie Hitchcock był samotnym, otyłym chłopcem z bujną wyobraźnią. Co wieczór spowiadał się z każdego dnia swojej matce. Na podstawie jego zapisków, psychiatrzy diagnozują u niego Aspergera.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Elon</a:t>
            </a:r>
            <a:r>
              <a:rPr lang="pl-PL" dirty="0" smtClean="0"/>
              <a:t> </a:t>
            </a:r>
            <a:r>
              <a:rPr lang="pl-PL" dirty="0" err="1" smtClean="0"/>
              <a:t>Musk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elon musk zespół aspergera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25199" y="1527175"/>
            <a:ext cx="345708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Amerykański </a:t>
            </a:r>
            <a:r>
              <a:rPr lang="pl-PL" dirty="0"/>
              <a:t>biznesmen, główny architekt Tesla Motors, prezes </a:t>
            </a:r>
            <a:r>
              <a:rPr lang="pl-PL" dirty="0" err="1"/>
              <a:t>Solar</a:t>
            </a:r>
            <a:r>
              <a:rPr lang="pl-PL" dirty="0"/>
              <a:t> City oraz założyciel i prezes </a:t>
            </a:r>
            <a:r>
              <a:rPr lang="pl-PL" dirty="0" err="1"/>
              <a:t>SpaceX</a:t>
            </a:r>
            <a:r>
              <a:rPr lang="pl-PL" dirty="0"/>
              <a:t>, firmy zajmującej się transportem kosmicznym, a także współzałożyciel </a:t>
            </a:r>
            <a:r>
              <a:rPr lang="pl-PL" dirty="0" err="1"/>
              <a:t>PayPal</a:t>
            </a:r>
            <a:r>
              <a:rPr lang="pl-PL" dirty="0"/>
              <a:t>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W styczniu 2021, urodzony w 1971 roku </a:t>
            </a:r>
            <a:r>
              <a:rPr lang="pl-PL" dirty="0" err="1" smtClean="0"/>
              <a:t>Elon</a:t>
            </a:r>
            <a:r>
              <a:rPr lang="pl-PL" dirty="0" smtClean="0"/>
              <a:t> </a:t>
            </a:r>
            <a:r>
              <a:rPr lang="pl-PL" dirty="0" err="1" smtClean="0"/>
              <a:t>Musk</a:t>
            </a:r>
            <a:r>
              <a:rPr lang="pl-PL" dirty="0" smtClean="0"/>
              <a:t>, stał się najbogatszym człowiekiem na świecie. W tym samym roku w programie telewizyjnym wyznał, że ma zespół Aspergera. 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Anthony Hopkins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anthony hopkins zespół aspergera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35337" y="1527175"/>
            <a:ext cx="323681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Jeden </a:t>
            </a:r>
            <a:r>
              <a:rPr lang="pl-PL" dirty="0"/>
              <a:t>z najwybitniejszych aktorów na świecie,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także malarz i kompozytor. Dwukrotny laureat Oscara, nagród BAFTA, Emmy i innych. Otrzymał Odznakę Rycerza Kawalera z rąk królowej brytyjskiej Elżbiety II.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 2017 roku wyznał publicznie, że zdiagnozowano </a:t>
            </a:r>
            <a:br>
              <a:rPr lang="pl-PL" dirty="0" smtClean="0"/>
            </a:br>
            <a:r>
              <a:rPr lang="pl-PL" dirty="0" smtClean="0"/>
              <a:t>u niego zespół Aspergera. Aktor określał siebie niejednokrotnie samotnikiem, który unika przyjęć, jednak lubi ludzi oraz analizowanie tego, o czym myślą. 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/>
              <a:t>Daryl</a:t>
            </a:r>
            <a:r>
              <a:rPr lang="pl-PL" dirty="0" smtClean="0"/>
              <a:t> Hannah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Daryl Hannah Zespół Aspergera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5330" y="1527175"/>
            <a:ext cx="335682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U </a:t>
            </a:r>
            <a:r>
              <a:rPr lang="pl-PL" dirty="0"/>
              <a:t>aktorki zdiagnozowano zespół Aspergera w dzieciństwie. Nie wstydzi się swojej choroby - często mówi o niej w wywiadach. - Strach przed sławą był powodem, dla którego opuściłam Hollywood i tak rzadko występuję w wysokobudżetowych produkcjach - powiedziała aktorka.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Albert Einstein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Albert Einstein zespół aspergera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91894" y="1527175"/>
            <a:ext cx="35236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Bill Gates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Bill Gates Zespół Aspergera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55142" y="1527175"/>
            <a:ext cx="319720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Amerykański </a:t>
            </a:r>
            <a:r>
              <a:rPr lang="pl-PL" dirty="0"/>
              <a:t>informatyk, przedsiębiorca, filantrop oraz współzałożyciel, główny architekt oprogramowania i były prezes zarządu korporacji Microsoft.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  Urodził się w 1955 roku, ale choć wielokrotnie mówiono i sugerowano, że ma zespół Aspergera, nigdy nie padło to z jego ust. Unika przemówień, unika sytuacji, podczas których jest na świeczniku.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Robin Williams</a:t>
            </a:r>
            <a:endParaRPr lang="pl-PL" dirty="0"/>
          </a:p>
        </p:txBody>
      </p:sp>
      <p:pic>
        <p:nvPicPr>
          <p:cNvPr id="4" name="Symbol zastępczy zawartości 3" descr="Robin Williams Zespół Aspergera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46629" y="1527175"/>
            <a:ext cx="361422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Komediant </a:t>
            </a:r>
            <a:r>
              <a:rPr lang="pl-PL" dirty="0"/>
              <a:t>i aktor Robin Williams miał uraz do zespołu Aspergera ze względu na jego poczucie niezręczności i nadpobudliwość. Aktor popełnił samobójstwo, po latach leczonej depresji, w 2014 roku.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Michael Jackson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michael jackson zespół aspergera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17720" y="1550035"/>
            <a:ext cx="2872047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Amerykański </a:t>
            </a:r>
            <a:r>
              <a:rPr lang="pl-PL" dirty="0"/>
              <a:t>muzyk, artysta estradowy, tancerz, aktor, kompozytor, autor tekstów i filantrop, którego kariera i życie osobiste stały się ważną częścią kultury masowej ostatnich czterech dekad.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W 2003 roku w jednym z wywiadów opisywał swoje dzieciństwo - objawy sugerowały, że Jackson cierpiał na Aspergera. Niektórzy wetują tę opinię, sądząc, że złe relacje z ojcem powodowały jąkanie i zaburzenia natury psychosomatycznej.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Messe</a:t>
            </a:r>
            <a:endParaRPr lang="pl-PL" dirty="0"/>
          </a:p>
        </p:txBody>
      </p:sp>
      <p:pic>
        <p:nvPicPr>
          <p:cNvPr id="4" name="Symbol zastępczy zawartości 3" descr="Mess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3744" y="1693862"/>
            <a:ext cx="7620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pl-PL" dirty="0" err="1" smtClean="0"/>
              <a:t>Messe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pl-PL" dirty="0"/>
              <a:t>Miał osiem lat i przebywał jeszcze w Argentynie, kiedy zdiagnozowano u niego autyzm, a dokładnie jego lekką odmianę, zwaną Zespołem Aspergera.</a:t>
            </a:r>
          </a:p>
          <a:p>
            <a:pPr fontAlgn="base"/>
            <a:r>
              <a:rPr lang="pl-PL" dirty="0"/>
              <a:t>Choroba sportowca była ukrywana przed światem oraz kwestionowana, głównie po to, aby go chronić, jednak można się było pewnych rzeczy domyślać, obserwując jego zachowania na i poza boiskiem.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u="sng" dirty="0">
                <a:hlinkClick r:id="rId2"/>
              </a:rPr>
              <a:t>Kto ze znanych osób </a:t>
            </a:r>
            <a:r>
              <a:rPr lang="pl-PL" u="sng" dirty="0" smtClean="0">
                <a:hlinkClick r:id="rId2"/>
              </a:rPr>
              <a:t>miał, ma  </a:t>
            </a:r>
            <a:r>
              <a:rPr lang="pl-PL" u="sng" dirty="0">
                <a:hlinkClick r:id="rId2"/>
              </a:rPr>
              <a:t>Aspergera?</a:t>
            </a:r>
            <a:endParaRPr lang="pl-PL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Messe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pl-PL" sz="2800" dirty="0" err="1"/>
              <a:t>Messi</a:t>
            </a:r>
            <a:r>
              <a:rPr lang="pl-PL" sz="2800" dirty="0"/>
              <a:t> zawsze wykonuje te same ruchy: prawie zawsze biegnie prawą stroną boiska, prowadząc piłkę w charakterystyczny sposób, często pokonując bramkarza lobem w stylu </a:t>
            </a:r>
            <a:r>
              <a:rPr lang="pl-PL" sz="2800" dirty="0" err="1"/>
              <a:t>Cavadinhy</a:t>
            </a:r>
            <a:r>
              <a:rPr lang="pl-PL" sz="2800" dirty="0"/>
              <a:t>, co stało się już jego znakiem rozpoznawczym”, mówi </a:t>
            </a:r>
            <a:r>
              <a:rPr lang="pl-PL" sz="2800" dirty="0" err="1"/>
              <a:t>Vitulli</a:t>
            </a:r>
            <a:r>
              <a:rPr lang="pl-PL" sz="2800" dirty="0"/>
              <a:t>, który sam grał w piłkę i był bliski przejścia na profesjonalizm.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8534400" cy="758952"/>
          </a:xfrm>
        </p:spPr>
        <p:txBody>
          <a:bodyPr/>
          <a:lstStyle/>
          <a:p>
            <a:r>
              <a:rPr lang="pl-PL" dirty="0" err="1" smtClean="0"/>
              <a:t>Messe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Jak tłumaczy, </a:t>
            </a:r>
            <a:r>
              <a:rPr lang="pl-PL" sz="2800" dirty="0" err="1" smtClean="0"/>
              <a:t>Messi</a:t>
            </a:r>
            <a:r>
              <a:rPr lang="pl-PL" sz="2800" dirty="0" smtClean="0"/>
              <a:t>, dzięki fenomenalnej pamięci, którą posiadają autyści, prawdopodobnie doskonale zna wszystkie ruchy, które mogą stanąć na jego drodze, a także czas potrzebny do osiągnięcia celu.</a:t>
            </a:r>
            <a:r>
              <a:rPr lang="pl-PL" sz="2800" dirty="0"/>
              <a:t> „To trochę tak jakby przewidywał ruchy </a:t>
            </a:r>
            <a:r>
              <a:rPr lang="pl-PL" sz="2800" dirty="0" smtClean="0"/>
              <a:t>bramkarza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sz="2400" dirty="0" smtClean="0"/>
          </a:p>
          <a:p>
            <a:pPr>
              <a:buNone/>
            </a:pPr>
            <a:endParaRPr lang="pl-PL" sz="2400" dirty="0" smtClean="0"/>
          </a:p>
          <a:p>
            <a:pPr>
              <a:buNone/>
            </a:pPr>
            <a:r>
              <a:rPr lang="pl-PL" sz="2400" dirty="0" smtClean="0"/>
              <a:t> On postępuje tylko według swojego szablonu. Kiedy wchodzi w pole karne, to już wiadomo, że strzeli gola. A po chwili celebruje go z tym, charakterystycznym uśmiechem piłkarza, który wykonał zadanie i tym samym zrzucił </a:t>
            </a:r>
            <a:br>
              <a:rPr lang="pl-PL" sz="2400" dirty="0" smtClean="0"/>
            </a:br>
            <a:r>
              <a:rPr lang="pl-PL" sz="2400" dirty="0" smtClean="0"/>
              <a:t>z siebie ciężar.”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758952"/>
          </a:xfrm>
        </p:spPr>
        <p:txBody>
          <a:bodyPr/>
          <a:lstStyle/>
          <a:p>
            <a:r>
              <a:rPr lang="pl-PL" dirty="0" smtClean="0"/>
              <a:t>Dan </a:t>
            </a:r>
            <a:r>
              <a:rPr lang="pl-PL" dirty="0" err="1" smtClean="0"/>
              <a:t>Aykroyd</a:t>
            </a:r>
            <a:endParaRPr lang="pl-PL" dirty="0"/>
          </a:p>
        </p:txBody>
      </p:sp>
      <p:pic>
        <p:nvPicPr>
          <p:cNvPr id="4" name="Symbol zastępczy zawartości 3" descr="Dan Aykroyd – Wikipedia, wolna encyklopedia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7062" y="1550035"/>
            <a:ext cx="3013364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Messe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Daniel Edward </a:t>
            </a:r>
            <a:r>
              <a:rPr lang="pl-PL" dirty="0" err="1" smtClean="0"/>
              <a:t>Aykroyd</a:t>
            </a:r>
            <a:r>
              <a:rPr lang="pl-PL" dirty="0" smtClean="0"/>
              <a:t> (ur. 1 lipca 1952 w Ottawie) – kanadyjsko-amerykański aktor i muzyk, nominowany do Oscara za rolę drugoplanową w filmie Bruce'a </a:t>
            </a:r>
            <a:r>
              <a:rPr lang="pl-PL" dirty="0" err="1" smtClean="0"/>
              <a:t>Beresforda</a:t>
            </a:r>
            <a:r>
              <a:rPr lang="pl-PL" dirty="0" smtClean="0"/>
              <a:t> Wożąc panią </a:t>
            </a:r>
            <a:r>
              <a:rPr lang="pl-PL" dirty="0" err="1" smtClean="0"/>
              <a:t>Daisy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Dan </a:t>
            </a:r>
            <a:r>
              <a:rPr lang="pl-PL" dirty="0" err="1" smtClean="0"/>
              <a:t>Aykroyd</a:t>
            </a:r>
            <a:r>
              <a:rPr lang="pl-PL" dirty="0" smtClean="0"/>
              <a:t> w 2015 stwierdził podczas wywiadu telewizyjnego </a:t>
            </a:r>
            <a:r>
              <a:rPr lang="pl-PL" dirty="0" err="1" smtClean="0"/>
              <a:t>HuffPost</a:t>
            </a:r>
            <a:r>
              <a:rPr lang="pl-PL" dirty="0" smtClean="0"/>
              <a:t> Show z gospodarzami Royem </a:t>
            </a:r>
            <a:r>
              <a:rPr lang="pl-PL" dirty="0" err="1" smtClean="0"/>
              <a:t>Sekoffem</a:t>
            </a:r>
            <a:r>
              <a:rPr lang="pl-PL" dirty="0" smtClean="0"/>
              <a:t> i Markiem </a:t>
            </a:r>
            <a:r>
              <a:rPr lang="pl-PL" dirty="0" err="1" smtClean="0"/>
              <a:t>Lamontem</a:t>
            </a:r>
            <a:r>
              <a:rPr lang="pl-PL" dirty="0" smtClean="0"/>
              <a:t> Hillem, że ma </a:t>
            </a:r>
            <a:r>
              <a:rPr lang="pl-PL" dirty="0" smtClean="0">
                <a:hlinkClick r:id="rId2" tooltip="Zespół Aspergera"/>
              </a:rPr>
              <a:t>zespół Aspergera</a:t>
            </a:r>
            <a:r>
              <a:rPr lang="pl-PL" dirty="0" smtClean="0"/>
              <a:t>, który „nigdy nie został zdiagnozowany” ale był „rodzajem autodiagnozy” opartej na kilku jego własnych cechach.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Mam także Aspergera, ale panuję nad nim. Zdiagnozowano go u mnie na początku lat 80., kiedy moja żona zasugerowała mi wizytę u lekarza. Jednym z objawów była moja obsesja na punkcie duchów </a:t>
            </a:r>
            <a:br>
              <a:rPr lang="pl-PL" dirty="0" smtClean="0"/>
            </a:br>
            <a:r>
              <a:rPr lang="pl-PL" dirty="0" smtClean="0"/>
              <a:t>i egzekwowania prawa - na przykład wszędzie nosiłem ze sobą odznakę policyjną - przyznał </a:t>
            </a:r>
            <a:r>
              <a:rPr lang="pl-PL" dirty="0" err="1" smtClean="0"/>
              <a:t>Aykroyd</a:t>
            </a:r>
            <a:r>
              <a:rPr lang="pl-PL" dirty="0" smtClean="0"/>
              <a:t> w rozmowie z serwisem </a:t>
            </a:r>
            <a:r>
              <a:rPr lang="pl-PL" dirty="0" err="1" smtClean="0"/>
              <a:t>DailyMail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https://rownosc.eu/wp-content/uploads/2021/01/grafika-Google-Drive.pn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14325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Nadzieja na lepsze czasy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Świadomość społeczna związana z obecnością osób </a:t>
            </a:r>
            <a:br>
              <a:rPr lang="pl-PL" dirty="0" smtClean="0"/>
            </a:br>
            <a:r>
              <a:rPr lang="pl-PL" dirty="0" smtClean="0"/>
              <a:t>z zaburzeniami ze spektrum autyzmu wyraźnie rośnie. Dzieje się tak m.in. w związku z coraz częstszym diagnozowaniem i prezentowaniem ich </a:t>
            </a:r>
            <a:br>
              <a:rPr lang="pl-PL" dirty="0" smtClean="0"/>
            </a:br>
            <a:r>
              <a:rPr lang="pl-PL" dirty="0" smtClean="0"/>
              <a:t>w mediach. Powodów do optymizmu dostarcza również publikacja książki dla dzieci o ich rówieśnikach ze spektrum autyzmu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Wszystkie osoby z zespołem Aspergera mają szczególne umiejętności.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                       Elżbieta </a:t>
            </a:r>
            <a:r>
              <a:rPr lang="pl-PL" b="1" dirty="0" err="1" smtClean="0"/>
              <a:t>Fitrzyk</a:t>
            </a:r>
            <a:r>
              <a:rPr lang="pl-PL" b="1" dirty="0" smtClean="0"/>
              <a:t> –pedagog specjalny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Niemiecki </a:t>
            </a:r>
            <a:r>
              <a:rPr lang="pl-PL" dirty="0"/>
              <a:t>fizyk żydowskiego pochodzenia, jeden z największych fizyków-teoretyków XX wieku, twórca ogólnej i szczególnej teorii względności. Naukowcy z uniwersytetów Cambridge i Oksford odkryli, że u Einsteina i Newtona występowały objawy typowe dla syndromu Aspergera.</a:t>
            </a:r>
          </a:p>
          <a:p>
            <a:r>
              <a:rPr lang="pl-PL" dirty="0"/>
              <a:t>Ludzie z zespołem Aspergera często uznawani są za ekscentrycznych. Brakuje im także umiejętności społecznych, mają obsesję na punkcie skomplikowanych zagadnień i mogą mieć problemy z komunikacją z otoczeniem.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Wyniki ostatnich badań sugerują, że Einstein, twórca teorii względności, posiadał wyżej wymienione cechy. Zdaniem naukowców u Einsteina objawy syndromu Aspergera występowały już w dzieciństwie. Już jako dziecko Einstein był samotnikiem i często obsesyjnie powtarzał pojedyncze zdania. Prowadząc wykłady, swoim zachowaniem notorycznie wprawiał słuchaczy w zakłopotanie.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Wolfgang Amadeus Mozart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wolfgang mozart zespół aspergera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61856" y="1550035"/>
            <a:ext cx="3183775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Austriacki </a:t>
            </a:r>
            <a:r>
              <a:rPr lang="pl-PL" dirty="0"/>
              <a:t>kompozytor i wirtuoz gry na instrumentach klawiszowych, którego twórczość związana była głównie z austriackim Wiedniem. Razem z Haydnem oraz Beethovenem zaliczany do trójki klasyków wiedeńskich.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dirty="0" smtClean="0"/>
              <a:t>    Zmarł w 1791, a określenia </a:t>
            </a:r>
            <a:r>
              <a:rPr lang="pl-PL" i="1" dirty="0" err="1" smtClean="0"/>
              <a:t>Asperger</a:t>
            </a:r>
            <a:r>
              <a:rPr lang="pl-PL" i="1" dirty="0" smtClean="0"/>
              <a:t> </a:t>
            </a:r>
            <a:r>
              <a:rPr lang="pl-PL" i="1" dirty="0" err="1" smtClean="0"/>
              <a:t>Syndrome</a:t>
            </a:r>
            <a:r>
              <a:rPr lang="pl-PL" dirty="0" smtClean="0"/>
              <a:t> użyto po raz pierwszy sto lat później. Zapiski, korespondencje i listy wskazywały, że Mozart cierpiał na Aspergera.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Alfred Hitchcock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alfred hitchcock zespół aspergera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72445" y="1527175"/>
            <a:ext cx="356259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</TotalTime>
  <Words>831</Words>
  <Application>Microsoft Office PowerPoint</Application>
  <PresentationFormat>Pokaz na ekranie (4:3)</PresentationFormat>
  <Paragraphs>58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3" baseType="lpstr">
      <vt:lpstr>Georgia</vt:lpstr>
      <vt:lpstr>Wingdings</vt:lpstr>
      <vt:lpstr>Wingdings 2</vt:lpstr>
      <vt:lpstr>Miejski</vt:lpstr>
      <vt:lpstr>Kto ze znanych osób miał, ma  Aspergera?</vt:lpstr>
      <vt:lpstr>Albert Einstein </vt:lpstr>
      <vt:lpstr>Kto ze znanych osób miał, ma  Aspergera?</vt:lpstr>
      <vt:lpstr>Prezentacja programu PowerPoint</vt:lpstr>
      <vt:lpstr>Prezentacja programu PowerPoint</vt:lpstr>
      <vt:lpstr>Wolfgang Amadeus Mozart </vt:lpstr>
      <vt:lpstr>Prezentacja programu PowerPoint</vt:lpstr>
      <vt:lpstr>Prezentacja programu PowerPoint</vt:lpstr>
      <vt:lpstr>Alfred Hitchcock </vt:lpstr>
      <vt:lpstr>Prezentacja programu PowerPoint</vt:lpstr>
      <vt:lpstr>Prezentacja programu PowerPoint</vt:lpstr>
      <vt:lpstr>Elon Musk </vt:lpstr>
      <vt:lpstr>Prezentacja programu PowerPoint</vt:lpstr>
      <vt:lpstr>Prezentacja programu PowerPoint</vt:lpstr>
      <vt:lpstr>Anthony Hopkins </vt:lpstr>
      <vt:lpstr>Prezentacja programu PowerPoint</vt:lpstr>
      <vt:lpstr>Prezentacja programu PowerPoint</vt:lpstr>
      <vt:lpstr>Daryl Hannah </vt:lpstr>
      <vt:lpstr>Prezentacja programu PowerPoint</vt:lpstr>
      <vt:lpstr>Bill Gates </vt:lpstr>
      <vt:lpstr>Prezentacja programu PowerPoint</vt:lpstr>
      <vt:lpstr>Prezentacja programu PowerPoint</vt:lpstr>
      <vt:lpstr>Robin Williams</vt:lpstr>
      <vt:lpstr>Prezentacja programu PowerPoint</vt:lpstr>
      <vt:lpstr>Michael Jackson </vt:lpstr>
      <vt:lpstr>Prezentacja programu PowerPoint</vt:lpstr>
      <vt:lpstr>Prezentacja programu PowerPoint</vt:lpstr>
      <vt:lpstr>Messe</vt:lpstr>
      <vt:lpstr>Messe </vt:lpstr>
      <vt:lpstr>Messe</vt:lpstr>
      <vt:lpstr>Messe</vt:lpstr>
      <vt:lpstr>Prezentacja programu PowerPoint</vt:lpstr>
      <vt:lpstr>Dan Aykroyd</vt:lpstr>
      <vt:lpstr>Messe</vt:lpstr>
      <vt:lpstr>Prezentacja programu PowerPoint</vt:lpstr>
      <vt:lpstr>Prezentacja programu PowerPoint</vt:lpstr>
      <vt:lpstr>Prezentacja programu PowerPoint</vt:lpstr>
      <vt:lpstr>Nadzieja na lepsze czasy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PC</dc:creator>
  <cp:lastModifiedBy>Uczen_Strzelce4</cp:lastModifiedBy>
  <cp:revision>12</cp:revision>
  <dcterms:created xsi:type="dcterms:W3CDTF">2024-04-03T19:22:56Z</dcterms:created>
  <dcterms:modified xsi:type="dcterms:W3CDTF">2024-04-09T14:27:29Z</dcterms:modified>
</cp:coreProperties>
</file>